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3905"/>
    <a:srgbClr val="CC66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3905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000504"/>
            <a:ext cx="1571636" cy="256003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000496" y="2071678"/>
            <a:ext cx="4429156" cy="1500198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Gruppi di Acquisto Solidale</a:t>
            </a:r>
            <a:endParaRPr lang="it-IT" sz="2800" dirty="0"/>
          </a:p>
        </p:txBody>
      </p:sp>
      <p:sp>
        <p:nvSpPr>
          <p:cNvPr id="10" name="Rettangolo 9"/>
          <p:cNvSpPr/>
          <p:nvPr/>
        </p:nvSpPr>
        <p:spPr>
          <a:xfrm>
            <a:off x="214282" y="4429132"/>
            <a:ext cx="5643602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TestataGas2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429132"/>
            <a:ext cx="5547276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1905000" cy="1847850"/>
          </a:xfrm>
          <a:prstGeom prst="rect">
            <a:avLst/>
          </a:prstGeom>
        </p:spPr>
      </p:pic>
      <p:pic>
        <p:nvPicPr>
          <p:cNvPr id="11" name="Immagine 10" descr="gas particol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072074"/>
            <a:ext cx="1604965" cy="1529642"/>
          </a:xfrm>
          <a:prstGeom prst="rect">
            <a:avLst/>
          </a:prstGeom>
        </p:spPr>
      </p:pic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214414" y="357166"/>
            <a:ext cx="6929486" cy="2143140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COSA E’ UN GAS?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Un Gas (Gruppo di Acquisto Solidale) non è solo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un’alternativa ecologica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al supermercato. Far parte di un Gas è una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scelta etica e “politica”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che parte dal basso. Per questo è essenziale conoscere i principi che regolano la vita di un  Gas. Il gruppo e i suoi aderenti devono infatti rispettare poche, ma precise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regole di buon senso e vivere civile</a:t>
            </a:r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2643174" y="4643446"/>
            <a:ext cx="3286148" cy="1428760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LUOGO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Gas nascono dalla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vicinanza territoriale e sociale.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Quindi è bene scegliere un gruppo che operi vicino a dove si vive.</a:t>
            </a:r>
          </a:p>
        </p:txBody>
      </p:sp>
      <p:sp>
        <p:nvSpPr>
          <p:cNvPr id="9" name="Rettangolo 8"/>
          <p:cNvSpPr/>
          <p:nvPr/>
        </p:nvSpPr>
        <p:spPr>
          <a:xfrm>
            <a:off x="2285984" y="2786058"/>
            <a:ext cx="5715040" cy="1643074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QUALITA’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Le scelte alimentari devono rientrare nell’area del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biologico o del “sistema integrato”,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comunque con garanzia di genuinità e adeguata certificazione rilasciata da enti indipendenti e legalmente riconosciuti.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equo e solid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500570"/>
            <a:ext cx="1643074" cy="2025373"/>
          </a:xfrm>
          <a:prstGeom prst="rect">
            <a:avLst/>
          </a:prstGeom>
        </p:spPr>
      </p:pic>
      <p:pic>
        <p:nvPicPr>
          <p:cNvPr id="12" name="Immagine 11" descr="filiera-corta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143116"/>
            <a:ext cx="1369228" cy="164307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8596" y="285728"/>
            <a:ext cx="3214710" cy="1928826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IMPATTO AMBIENTALE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Il Gas deve ricercare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il minore impatto ambientale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, prevalentemente attraverso l’approvvigionamento locale (km 0).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286248" y="357166"/>
            <a:ext cx="4357718" cy="2786082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FILIERA CORTA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Attraverso la promozione della “filiera corta”,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senza passaggi di intermediazione che aumentano sprechi e imballaggi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, il Gas favorisce un sistema distributivo che porta vantaggi sia al consumatore, con minori prezzi finali, che al produttore, con una remunerazione migliore, in uno spirito di solidarietà reciproca.</a:t>
            </a:r>
          </a:p>
        </p:txBody>
      </p:sp>
      <p:sp>
        <p:nvSpPr>
          <p:cNvPr id="8" name="Rettangolo 7"/>
          <p:cNvSpPr/>
          <p:nvPr/>
        </p:nvSpPr>
        <p:spPr>
          <a:xfrm>
            <a:off x="428596" y="3929066"/>
            <a:ext cx="4357718" cy="2786082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CIRCUITO EQUO E SOLIDALE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Il Gas, oltre al biologico, sostiene il circuito equo e solidale per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combattere lo sfruttamento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dei lavoratori, favorendo le imprese che ne rispettano i diritti con regolari contratti e giusto compenso</a:t>
            </a:r>
            <a:r>
              <a:rPr lang="it-IT" sz="1600" dirty="0" smtClean="0"/>
              <a:t>.</a:t>
            </a:r>
          </a:p>
        </p:txBody>
      </p:sp>
      <p:pic>
        <p:nvPicPr>
          <p:cNvPr id="9" name="Immagine 8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or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3429001"/>
            <a:ext cx="1785950" cy="1785950"/>
          </a:xfrm>
          <a:prstGeom prst="rect">
            <a:avLst/>
          </a:prstGeom>
        </p:spPr>
      </p:pic>
      <p:pic>
        <p:nvPicPr>
          <p:cNvPr id="15" name="Immagine 14" descr="aggregazio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4000504"/>
            <a:ext cx="1928826" cy="1484292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1928762" y="2643182"/>
            <a:ext cx="7215238" cy="3357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it-IT" sz="1600" dirty="0" smtClean="0"/>
              <a:t>.</a:t>
            </a:r>
          </a:p>
          <a:p>
            <a:pPr algn="ctr"/>
            <a:endParaRPr lang="it-IT" sz="1600" dirty="0"/>
          </a:p>
          <a:p>
            <a:pPr algn="ctr"/>
            <a:endParaRPr lang="it-IT" sz="1400" dirty="0"/>
          </a:p>
          <a:p>
            <a:pPr algn="ctr"/>
            <a:endParaRPr lang="it-IT" sz="14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4282" y="357166"/>
            <a:ext cx="3000396" cy="3143272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PARTECIPAZIONE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 partecipanti al Gas, senza delegare la propria partecipazione, devono dare la loro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disponibilità ad offrire una parte del loro tempo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all’organizzazione e al miglioramento del funzionamento del gruppo.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786182" y="357166"/>
            <a:ext cx="5143568" cy="3714776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AGGREGAZIONE SOCIALE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Il Gas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promuove il dialogo, lo scambio di idee e il confronto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per favorire l’aggregazione sociale. Propone iniziative culturali, di approfondimento economico e politico, finalizzate a favorire la sperimentazione e la pratica di un sistema di mercato e di consumo alternativo a quello dominante</a:t>
            </a:r>
            <a:r>
              <a:rPr lang="it-IT" sz="1600" dirty="0" smtClean="0"/>
              <a:t>.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Il Gas spinge a condividere esperienze e azioni in uno stile non aggressivo nello stare insieme, in modo di evitare stress,  atteggiamenti superficiali e irrispettosi, che purtroppo caratterizzano i tempi in cui viviamo</a:t>
            </a:r>
            <a:r>
              <a:rPr lang="it-IT" sz="1600" dirty="0" smtClean="0"/>
              <a:t>.</a:t>
            </a:r>
          </a:p>
          <a:p>
            <a:pPr algn="ctr"/>
            <a:endParaRPr lang="it-IT" sz="1600" dirty="0" smtClean="0"/>
          </a:p>
        </p:txBody>
      </p:sp>
      <p:sp>
        <p:nvSpPr>
          <p:cNvPr id="14" name="Rettangolo 13"/>
          <p:cNvSpPr/>
          <p:nvPr/>
        </p:nvSpPr>
        <p:spPr>
          <a:xfrm>
            <a:off x="2571736" y="5000636"/>
            <a:ext cx="4714908" cy="1643074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ORGANIZZAZIONE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L’organizzazione del Gas è orizzontale e basata sul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criterio di rotazione e alternanza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per i diversi ruoli e compiti da svolgere</a:t>
            </a:r>
            <a:r>
              <a:rPr lang="it-IT" sz="1600" dirty="0" smtClean="0"/>
              <a:t>.</a:t>
            </a:r>
          </a:p>
        </p:txBody>
      </p:sp>
      <p:pic>
        <p:nvPicPr>
          <p:cNvPr id="9" name="Immagine 8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Etichette-dei-prodotti-alimentari-biologi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143116"/>
            <a:ext cx="2257184" cy="2059680"/>
          </a:xfrm>
          <a:prstGeom prst="rect">
            <a:avLst/>
          </a:prstGeom>
        </p:spPr>
      </p:pic>
      <p:pic>
        <p:nvPicPr>
          <p:cNvPr id="6" name="Immagin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7" y="2214554"/>
            <a:ext cx="2071702" cy="206249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928662" y="642918"/>
            <a:ext cx="7215238" cy="1571636"/>
          </a:xfrm>
          <a:prstGeom prst="rect">
            <a:avLst/>
          </a:prstGeom>
          <a:solidFill>
            <a:srgbClr val="00B0F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GAS E IL CONSUMATORE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Il Gas promuove il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rispetto dei diritti del consumatore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, attraverso acquisti consapevoli, ad esempio rispettando la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stagionalità dei prodotti,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dando valore alla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tracciabilità e alla trasparenza delle etichette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Immagine 7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5286380" y="6286520"/>
            <a:ext cx="2500330" cy="35719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Fonti: </a:t>
            </a:r>
            <a:r>
              <a:rPr lang="it-IT" sz="1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Rinnovabili.it</a:t>
            </a:r>
            <a:endParaRPr lang="it-IT" sz="16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366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Luca</cp:lastModifiedBy>
  <cp:revision>63</cp:revision>
  <dcterms:created xsi:type="dcterms:W3CDTF">2013-03-14T14:12:20Z</dcterms:created>
  <dcterms:modified xsi:type="dcterms:W3CDTF">2013-04-11T12:50:02Z</dcterms:modified>
</cp:coreProperties>
</file>